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14"/>
    <p:restoredTop sz="93377"/>
  </p:normalViewPr>
  <p:slideViewPr>
    <p:cSldViewPr snapToGrid="0" snapToObjects="1">
      <p:cViewPr varScale="1">
        <p:scale>
          <a:sx n="48" d="100"/>
          <a:sy n="48" d="100"/>
        </p:scale>
        <p:origin x="23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EE46-2D51-4745-BDF0-D98923769D2F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D12A-62DA-124B-A4B1-4D0464825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72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EE46-2D51-4745-BDF0-D98923769D2F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D12A-62DA-124B-A4B1-4D0464825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12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EE46-2D51-4745-BDF0-D98923769D2F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D12A-62DA-124B-A4B1-4D0464825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38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EE46-2D51-4745-BDF0-D98923769D2F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D12A-62DA-124B-A4B1-4D0464825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0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EE46-2D51-4745-BDF0-D98923769D2F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D12A-62DA-124B-A4B1-4D0464825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77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EE46-2D51-4745-BDF0-D98923769D2F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D12A-62DA-124B-A4B1-4D0464825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72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EE46-2D51-4745-BDF0-D98923769D2F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D12A-62DA-124B-A4B1-4D0464825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81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EE46-2D51-4745-BDF0-D98923769D2F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D12A-62DA-124B-A4B1-4D0464825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54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EE46-2D51-4745-BDF0-D98923769D2F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D12A-62DA-124B-A4B1-4D0464825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28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EE46-2D51-4745-BDF0-D98923769D2F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D12A-62DA-124B-A4B1-4D0464825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62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EE46-2D51-4745-BDF0-D98923769D2F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D12A-62DA-124B-A4B1-4D0464825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27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6EE46-2D51-4745-BDF0-D98923769D2F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1D12A-62DA-124B-A4B1-4D0464825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77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89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92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61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4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18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66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81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1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2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08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0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9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60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4473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ワイド画面</PresentationFormat>
  <Paragraphs>0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1" baseType="lpstr">
      <vt:lpstr>Yu Gothic</vt:lpstr>
      <vt:lpstr>Yu Gothic Light</vt:lpstr>
      <vt:lpstr>Arial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waxyleaf@gmail.com</dc:creator>
  <cp:lastModifiedBy>waxyleaf@gmail.com</cp:lastModifiedBy>
  <cp:revision>2</cp:revision>
  <dcterms:created xsi:type="dcterms:W3CDTF">2022-03-07T05:14:08Z</dcterms:created>
  <dcterms:modified xsi:type="dcterms:W3CDTF">2022-03-07T05:32:41Z</dcterms:modified>
</cp:coreProperties>
</file>